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63" r:id="rId4"/>
    <p:sldId id="264" r:id="rId5"/>
    <p:sldId id="265" r:id="rId6"/>
    <p:sldId id="266" r:id="rId7"/>
    <p:sldId id="267" r:id="rId8"/>
    <p:sldId id="268" r:id="rId9"/>
    <p:sldId id="256" r:id="rId10"/>
    <p:sldId id="257" r:id="rId11"/>
    <p:sldId id="258" r:id="rId12"/>
    <p:sldId id="261" r:id="rId13"/>
    <p:sldId id="262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2" autoAdjust="0"/>
    <p:restoredTop sz="94660"/>
  </p:normalViewPr>
  <p:slideViewPr>
    <p:cSldViewPr snapToGrid="0">
      <p:cViewPr>
        <p:scale>
          <a:sx n="57" d="100"/>
          <a:sy n="57" d="100"/>
        </p:scale>
        <p:origin x="1496" y="9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3C034-CA31-2B3F-EAFA-ED17F91498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252733-27F9-DE3D-36DD-33641233CD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C0512-AF66-4C01-B6ED-9E6AE4FBF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A6E33-893B-4752-45BD-EC2321A78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EFFC3-38FF-5D65-29DD-220AE9199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356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63DB6-B02A-3687-D7F2-38501C9BF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8C9842-7DBE-9A0D-9829-418CEFB1E3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4A9F55-F281-1F45-BA26-22ED36E11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F9BAD-A0E6-74A6-B914-1D6E757D5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30A3A-60AE-C685-FDFC-DB23BDB5A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92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91255B-91BB-01E6-887E-C63619E84E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3A5AC8-930D-97A2-972F-E17CEF8FEF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DF122-1E56-C9F8-2974-75EE1E875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95610-2C3D-F19A-C3C5-C2C1612C0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AAA6C-BDA3-2AAE-FA71-EB0BF21E2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05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66AB-08DB-5CD5-9F8F-F2CEBEF15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899F0-79D5-9A5E-EBC6-0674B54C5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86C4B-7202-12AB-E86B-066B31A12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E2699F-4C54-995B-5F9F-A7FD7056E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4569C-4709-1608-9FC3-B356F480A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928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BADE2-B688-34EA-CF7C-D6712A44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82721-1425-3E9F-1E8E-FB69A6A9C7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6B7A9-CD8E-CFAC-A6C8-282AD3534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1CF83-3668-6E75-780A-6DBD207CF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F8FF3-D422-883C-7145-0233453A4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870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39212-436B-D889-FD8B-4331CE303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533AA-0A12-6AA3-5534-FA53DF3153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E2B153-DC91-8D9A-A3DC-D0531C1D63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5EA66-E047-9B1B-31FC-3274EC9CB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0E67C1-7097-5A4A-0C82-91B9688D4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221AD-D529-A459-349D-3FED6FC38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051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18FD7-F194-10B0-8B95-0A3C575AE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4259A-0A9E-223F-D668-D5836D93F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B24320-415C-9D39-9E56-66F80B4FED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EF2D3F-6111-5ED8-C796-4FBF8DD022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53039C-ADC3-45C7-D93C-3A9D662D00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D13F13-C3A3-C6D0-7C24-0C2C179FB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0D4899-E3CA-79C9-B76E-E3BDF19FF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BBCD23-86E3-4395-7D66-C960DC8CA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04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AE47B-B031-A027-B1B4-E99658F27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D943AD-1DC1-6643-3E4E-876687CF7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F8F40-343B-5B5B-0D83-15FFA55F8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BA6CCF-067F-B3D8-045D-485BA315F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0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245B34-F080-B872-0DF9-3D5246446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C012E6-CB30-F3D8-7EBE-DCCF4933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F5012-252B-FBC6-1883-0AB81BA34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48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302E9-0D6B-C0D1-CA5B-D2A2069F4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7CC3A-0B55-0712-DCE2-8BD95CD91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922C99-CC72-5C20-990A-E2EC5083E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DBA01-E70B-429B-4053-BFCA60300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EADA1E-3AFC-459A-7D9F-218D4BD8E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5DC433-47EA-6DBD-DA8E-34C06EEA8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64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3772A-482D-9DD1-D1CC-3FEC2C982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52F97B-AC35-A17C-8963-1D55145724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90926-F341-297B-5616-09E55A6C14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09B5F-02EA-8A26-030E-C6631CE2C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BBB463-3A6B-8D92-41FF-0E49B0005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83E231-E034-F716-356F-A111CCED3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71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BD97B6-A106-DC6E-63F4-663876F3E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004B28-8503-1FC1-DE75-F3D4DB87F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5BF57-7CC1-7C2C-1E6B-B9BA15C050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592B4F-C365-4278-A7C9-B6F68F87EF6D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C4CEA-FA72-0C6C-41EC-F8D9E3C078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485B7-E1BF-1C76-E2FB-BA5430C6E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0152CD-742D-4339-828A-48E6E0FDD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983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VTT Map Set - #005 City Streets - Paths to Adventure | Big Book of Maps -  Fantasy Adventure | DriveThruRPG.com">
            <a:extLst>
              <a:ext uri="{FF2B5EF4-FFF2-40B4-BE49-F238E27FC236}">
                <a16:creationId xmlns:a16="http://schemas.microsoft.com/office/drawing/2014/main" id="{1BF645E7-5C21-E663-CFAB-F9A890345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347663"/>
            <a:ext cx="4762500" cy="616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7052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ock Pools | Seaside Battle Map by 2-Minute Tabletop">
            <a:extLst>
              <a:ext uri="{FF2B5EF4-FFF2-40B4-BE49-F238E27FC236}">
                <a16:creationId xmlns:a16="http://schemas.microsoft.com/office/drawing/2014/main" id="{EB1606DA-1660-7D4F-73D4-F0E6F9994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1095375"/>
            <a:ext cx="6667500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5353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slands, Beaches &amp; Ports | Roll20 Marketplace: Digital goods for online  tabletop gaming">
            <a:extLst>
              <a:ext uri="{FF2B5EF4-FFF2-40B4-BE49-F238E27FC236}">
                <a16:creationId xmlns:a16="http://schemas.microsoft.com/office/drawing/2014/main" id="{92203947-969F-7F23-4C1F-F0C1867AD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600200"/>
            <a:ext cx="487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909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Lit/Unlit Ship - Pirate Ship Revenge - Map Pack | Roll20 Marketplace:  Digital goods for online tabletop gaming">
            <a:extLst>
              <a:ext uri="{FF2B5EF4-FFF2-40B4-BE49-F238E27FC236}">
                <a16:creationId xmlns:a16="http://schemas.microsoft.com/office/drawing/2014/main" id="{E0FED707-F8EC-783A-DA0B-4AD0168BC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600200"/>
            <a:ext cx="48768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579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Merchant Ship -">
            <a:extLst>
              <a:ext uri="{FF2B5EF4-FFF2-40B4-BE49-F238E27FC236}">
                <a16:creationId xmlns:a16="http://schemas.microsoft.com/office/drawing/2014/main" id="{FDFBA608-96A8-CDF0-3887-03EBE2CFEC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947863"/>
            <a:ext cx="4572000" cy="296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8681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2389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4721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0341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8 Tropical City Street Maps with Layout Guide, Night, and Beach/Sand  Versions [Homebrew] : r/dndnext">
            <a:extLst>
              <a:ext uri="{FF2B5EF4-FFF2-40B4-BE49-F238E27FC236}">
                <a16:creationId xmlns:a16="http://schemas.microsoft.com/office/drawing/2014/main" id="{74114CCD-68FA-2936-EBFD-78B014C46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0166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A Charming Seaside Village - Battlemap by CosmicStewRPG on DeviantArt">
            <a:extLst>
              <a:ext uri="{FF2B5EF4-FFF2-40B4-BE49-F238E27FC236}">
                <a16:creationId xmlns:a16="http://schemas.microsoft.com/office/drawing/2014/main" id="{09127978-E0B7-B9BF-8CBF-AFBD4025B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3657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Beach village hit by bandits 40x30. First Post here. Lemme know if you like  and I'll post more. Made on DungeonDraft. : r/dndmaps">
            <a:extLst>
              <a:ext uri="{FF2B5EF4-FFF2-40B4-BE49-F238E27FC236}">
                <a16:creationId xmlns:a16="http://schemas.microsoft.com/office/drawing/2014/main" id="{B4526828-616F-CA9F-C425-D842A9410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7126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Rocky Coast Battle Map by Hassly on DeviantArt">
            <a:extLst>
              <a:ext uri="{FF2B5EF4-FFF2-40B4-BE49-F238E27FC236}">
                <a16:creationId xmlns:a16="http://schemas.microsoft.com/office/drawing/2014/main" id="{99D28D3E-0630-207F-52DE-C986D46FFB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5950" y="0"/>
            <a:ext cx="5878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861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Cliffside Beach - D&amp;D Map for Roll20 And Tabletop - Dice Grimorium">
            <a:extLst>
              <a:ext uri="{FF2B5EF4-FFF2-40B4-BE49-F238E27FC236}">
                <a16:creationId xmlns:a16="http://schemas.microsoft.com/office/drawing/2014/main" id="{9E9554E6-E675-5540-78C4-0B2E62306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100" y="0"/>
            <a:ext cx="5257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662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300 Dnd battle maps ideas | dungeon maps, tabletop rpg maps, fantasy map">
            <a:extLst>
              <a:ext uri="{FF2B5EF4-FFF2-40B4-BE49-F238E27FC236}">
                <a16:creationId xmlns:a16="http://schemas.microsoft.com/office/drawing/2014/main" id="{D25C0AE6-B0BF-3B0E-7053-195A0AFB83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888" y="779888"/>
            <a:ext cx="5298223" cy="5298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6173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oastal Cove Dungeon Map">
            <a:extLst>
              <a:ext uri="{FF2B5EF4-FFF2-40B4-BE49-F238E27FC236}">
                <a16:creationId xmlns:a16="http://schemas.microsoft.com/office/drawing/2014/main" id="{552EB3DF-AFE0-911A-E7D9-BCFB52ED2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838200"/>
            <a:ext cx="7010400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5051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2-Minute Table Top — The Rocky Fissures Battle Map This is Vladir's...">
            <a:extLst>
              <a:ext uri="{FF2B5EF4-FFF2-40B4-BE49-F238E27FC236}">
                <a16:creationId xmlns:a16="http://schemas.microsoft.com/office/drawing/2014/main" id="{0A8134CD-07F7-36BC-9DE4-21E76FF54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2038" y="0"/>
            <a:ext cx="49879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787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Ashley Cain</dc:creator>
  <cp:lastModifiedBy>Ashley Cain</cp:lastModifiedBy>
  <cp:revision>1</cp:revision>
  <dcterms:created xsi:type="dcterms:W3CDTF">2024-03-10T03:19:27Z</dcterms:created>
  <dcterms:modified xsi:type="dcterms:W3CDTF">2024-03-10T09:54:18Z</dcterms:modified>
</cp:coreProperties>
</file>

<file path=docProps/thumbnail.jpeg>
</file>